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9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786E9-E6D3-4A16-A9CA-B806DC6FD32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8B04-E359-47FA-97FF-F125BB7FE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8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A8B04-E359-47FA-97FF-F125BB7FE2A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1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58E5F-CDEC-A013-D86C-6F7504845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ADABE774-9F2F-C7EA-C83F-929AA44B0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BCE10E7-57AE-F3A8-8BE8-DA5267E3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75472A7-64D8-A23F-4B9B-BE0934B9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466470E-48DF-7B29-7E90-4F4C5867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3951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88F31-8601-7AB6-7DDD-D61A166F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E9DDF0F8-BB79-6CB5-4630-9C7415AAC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8E4C1BD-9CF7-1B92-4A08-560FDAC5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53E3E3B-FDFD-B12D-5C75-4080011B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66AA7CC-4937-4EA0-20FC-137D83FF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26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BE8D065A-C752-DE5E-AD29-C4785B3A88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E4312682-8AE1-443D-5D3D-4E6C6F270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B707BDE-4E7A-16CC-DC59-079627D2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6437B08-D12E-B28F-9755-39BF9FDE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0E5E674-3EBA-547D-E4F6-B5C3CB24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3010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69CD71-C460-7EE5-F056-DC4452CF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B35C8F1-38AC-8B2E-6CE8-5A8474EFE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DDEB50C-0B54-B875-89FC-5CA162B6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A7CEB84-D0A6-681D-6470-E663D749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BC01C4F-3065-7226-3055-D85B7BF0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247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57444D-4AC8-C159-1C01-7DA5FFA4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1A28FD96-4381-59E5-3B8B-A105B35A0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0AB47457-894E-6A24-0C6D-3EA89663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64BAC7FC-BE24-88E2-5842-80BD929C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5431349-9AA5-28A8-4E25-D5F7075A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5886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28DB56-6CB7-5F37-DF65-5EFCFA28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12A71EB-DF02-1BEC-7B4C-CD2C548F5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C8D5DBF2-D2B4-53DA-38DF-5E29D9700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C057F0CF-561C-B5BD-64FE-2CDC0CDF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18AE397D-2D89-E50C-A0D0-5E0D7D40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EAC5112F-E001-9358-2484-D73996F0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3851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D32152-B0B0-1AF5-9CA0-EFD56491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400BE16B-6F9F-18EC-08C3-600B9D32B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163874D1-0FA5-7008-3BD2-E3457F1A6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2058FDFB-933F-2F2A-D5BD-8AD309F2E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8925B171-7DCD-94EE-3D0F-BD5556665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F341A664-693A-126E-A31A-2671D723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37CF6E03-BE9D-573D-A9E5-C476A3C2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BA9B248E-604C-37B7-BDD9-B6EE0F9B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4148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753CC0-5BC7-14C7-2A85-E79BE566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21AF67DF-C845-BE81-D644-7DCC240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05096295-15A4-DD4E-8607-AA243DD0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39D3DE09-475E-9F4E-B740-94395D88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599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DB8D97F6-3AFA-98FC-0627-C1F2189C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CABEDDD2-613D-3CC3-1E78-84BF188E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3FF0AB43-C02D-A3A7-7220-10C63EA1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1317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C68D04-83C8-6E00-076D-B2FA1725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0804F2C-FE6D-C32E-5158-13D8E030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DB2C1F89-5F93-F11F-A79B-2E5E33EE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EFFD71B4-F721-6364-196D-165CE7B5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9588E86C-87D9-E1A9-A938-DF11E209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0412D841-1790-305B-AFA7-369B0AD3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6059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C89E8-5832-5F6D-C79B-EAF36F44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B9800513-02DE-22E5-BEE8-4D506677A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80B24702-02F4-FB50-795B-E9EF53C31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D8FECD47-5CF7-1FE9-DA7E-485F6ABB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9162ECF8-4D0F-802F-8F0A-F4444EAF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28D75A4B-560B-2C26-D195-1C6167A5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6799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C7E0CD72-DE4E-A324-5DB8-03477144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9EC2CE8-AA5D-36E2-23C4-A6D756CE1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85653D3-ED5B-8F6B-015E-E60EB57D3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3699-1D6B-4C40-8B19-C89A02586AE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83689BE-DA6A-D26D-F296-BB2714368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DD2119D-758C-5359-E489-7DEFF2AAE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3ECD-B1E3-4604-835A-3C7BEA46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9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55Yszfm20&amp;t=30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xHXcgqFbJI&amp;t=28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ePURVEe84F8&amp;t=17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d_HHL_6usk&amp;t=5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3nC8dXDfrI&amp;t=8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zbzKijAJI&amp;t=36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cJB0FXUXk&amp;t=87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F4mwj4G9otA&amp;t=94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Q_fogL2X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wPt6E06t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GoDt96hU-LQ&amp;t=4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WcAIN28a0&amp;t=25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B3029B-7852-A224-270D-4F7BADC73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596127"/>
            <a:ext cx="7416800" cy="1655762"/>
          </a:xfrm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r>
              <a:rPr lang="uk-UA" b="1" dirty="0">
                <a:latin typeface="Gabriola" panose="04040605051002020D02" pitchFamily="82" charset="0"/>
              </a:rPr>
              <a:t>«Музичні </a:t>
            </a:r>
            <a:r>
              <a:rPr lang="uk-UA" b="1" dirty="0" err="1">
                <a:latin typeface="Gabriola" panose="04040605051002020D02" pitchFamily="82" charset="0"/>
              </a:rPr>
              <a:t>цікавинки</a:t>
            </a:r>
            <a:r>
              <a:rPr lang="uk-UA" b="1" dirty="0">
                <a:latin typeface="Gabriola" panose="04040605051002020D02" pitchFamily="82" charset="0"/>
              </a:rPr>
              <a:t> для кожної дитинки»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CC582076-2850-1D10-926F-3911E3897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9419" y="4269211"/>
            <a:ext cx="4744720" cy="1655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2800" b="1" dirty="0">
                <a:latin typeface="Gabriola" panose="04040605051002020D02" pitchFamily="82" charset="0"/>
              </a:rPr>
              <a:t>Спікер – </a:t>
            </a:r>
          </a:p>
          <a:p>
            <a:pPr algn="l"/>
            <a:r>
              <a:rPr lang="uk-UA" sz="2800" b="1" dirty="0">
                <a:latin typeface="Gabriola" panose="04040605051002020D02" pitchFamily="82" charset="0"/>
              </a:rPr>
              <a:t>Керівник музичний КЗ «ДНЗ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№5  </a:t>
            </a:r>
            <a:r>
              <a:rPr lang="uk-UA" sz="2800" b="1" dirty="0">
                <a:latin typeface="Gabriola" panose="04040605051002020D02" pitchFamily="82" charset="0"/>
              </a:rPr>
              <a:t>ВМР»</a:t>
            </a:r>
          </a:p>
          <a:p>
            <a:pPr algn="l"/>
            <a:r>
              <a:rPr lang="uk-UA" sz="2800" b="1" dirty="0">
                <a:latin typeface="Gabriola" panose="04040605051002020D02" pitchFamily="82" charset="0"/>
              </a:rPr>
              <a:t>Шилко Оксана</a:t>
            </a:r>
            <a:endParaRPr lang="ru-RU" sz="2800" b="1" dirty="0">
              <a:latin typeface="Gabriola" panose="04040605051002020D02" pitchFamily="8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9492A7-50A5-E4BE-2B01-B0F59640DB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404" y="933027"/>
            <a:ext cx="2695900" cy="2981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73318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E6E296-FE4C-F58E-6644-529447B5AE2F}"/>
              </a:ext>
            </a:extLst>
          </p:cNvPr>
          <p:cNvSpPr txBox="1"/>
          <p:nvPr/>
        </p:nvSpPr>
        <p:spPr>
          <a:xfrm>
            <a:off x="3037840" y="325120"/>
            <a:ext cx="705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Музично-ритмічна діяльність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3D4E90-2F2B-F4B3-110A-0FE953B0506A}"/>
              </a:ext>
            </a:extLst>
          </p:cNvPr>
          <p:cNvSpPr txBox="1"/>
          <p:nvPr/>
        </p:nvSpPr>
        <p:spPr>
          <a:xfrm>
            <a:off x="213360" y="756196"/>
            <a:ext cx="11623040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танцювальних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навичок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якомога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розвивати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дитини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потребу в рухах.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танцювальну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творчість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одержувала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максимум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задоволення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руханках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таночках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музично-ритмічних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вправах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рухливих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іграх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AA87A4-D793-60A4-AB1F-9CDFD75BC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04" y="2159348"/>
            <a:ext cx="7646035" cy="43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3749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2F59D6-2206-43A8-1C75-AEFF90303E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453" y="673369"/>
            <a:ext cx="6081838" cy="469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4DF7A3-7E43-D99E-BD5C-9754B4584BEC}"/>
              </a:ext>
            </a:extLst>
          </p:cNvPr>
          <p:cNvSpPr txBox="1"/>
          <p:nvPr/>
        </p:nvSpPr>
        <p:spPr>
          <a:xfrm>
            <a:off x="419100" y="456991"/>
            <a:ext cx="5619448" cy="50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Музично-ритмічна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діяльність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сприєяє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емоційного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ставлення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музики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через культуру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музично-ритмічних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рухів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Умінню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вільно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орієнтуватися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просторі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Умінню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рухатися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характеру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музики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Фомуванню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злагодженості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рухів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Формуванню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навичок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ритмічного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пластичного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виконання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рухів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Вмінню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рухатися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легко без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напруження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використанням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атрибутів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музично-ритмічної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танцювальної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імпровізації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 </a:t>
            </a: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239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971477-7382-5DEB-2899-94A6CDAEA731}"/>
              </a:ext>
            </a:extLst>
          </p:cNvPr>
          <p:cNvSpPr txBox="1"/>
          <p:nvPr/>
        </p:nvSpPr>
        <p:spPr>
          <a:xfrm>
            <a:off x="284018" y="369027"/>
            <a:ext cx="3881300" cy="611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ритму,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ритму та темпу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рухи разом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образу та характеру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вимушено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пластично.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A0DEC4-6610-4B1A-5887-C0236C3CB375}"/>
              </a:ext>
            </a:extLst>
          </p:cNvPr>
          <p:cNvSpPr txBox="1"/>
          <p:nvPr/>
        </p:nvSpPr>
        <p:spPr>
          <a:xfrm>
            <a:off x="4475495" y="449868"/>
            <a:ext cx="728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Музично-танцювальна  </a:t>
            </a:r>
            <a:r>
              <a:rPr lang="uk-UA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руханка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гра ,,Завмри".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305E7A-D950-0501-095D-8274E0108E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955" y="1278384"/>
            <a:ext cx="6987109" cy="3924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BC9693-AE01-611C-4A84-B7B1038008B6}"/>
              </a:ext>
            </a:extLst>
          </p:cNvPr>
          <p:cNvSpPr txBox="1"/>
          <p:nvPr/>
        </p:nvSpPr>
        <p:spPr>
          <a:xfrm>
            <a:off x="5382087" y="547484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https://www.youtube.com/watch?v=2O55Yszfm20&amp;t=30s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8260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D28E4B-9625-B9C9-93FF-6848CDC204C5}"/>
              </a:ext>
            </a:extLst>
          </p:cNvPr>
          <p:cNvSpPr txBox="1"/>
          <p:nvPr/>
        </p:nvSpPr>
        <p:spPr>
          <a:xfrm>
            <a:off x="2326640" y="284480"/>
            <a:ext cx="902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 музичні ігри. Музично-ритмічні ігри </a:t>
            </a:r>
            <a:r>
              <a:rPr 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 вправи.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54C973-9867-EDBF-36F0-0DC624627AE2}"/>
              </a:ext>
            </a:extLst>
          </p:cNvPr>
          <p:cNvSpPr txBox="1"/>
          <p:nvPr/>
        </p:nvSpPr>
        <p:spPr>
          <a:xfrm>
            <a:off x="182880" y="1076721"/>
            <a:ext cx="11673840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Дитяча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помічник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узичного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адже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великим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бажанням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цікавістю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ставляться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тих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ігрові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повнозвучно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говорить про себе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невичерпна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Спрямувати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духовне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русло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обов’язок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справа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музиканта-вихователя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виробляється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звичка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зосереджуватися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мислити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розвивається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прагнення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Захопившись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помічають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навчаються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пізнають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запам’ятовують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орієнтуються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надзвичайних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ситуаціях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доповнюють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свою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розвивають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фантазію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Навіть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найпасивніші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прилучаються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музичних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ігор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великим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бажанням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цікавістю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67489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888086-57F9-EA87-0060-E2410B0396E5}"/>
              </a:ext>
            </a:extLst>
          </p:cNvPr>
          <p:cNvSpPr txBox="1"/>
          <p:nvPr/>
        </p:nvSpPr>
        <p:spPr>
          <a:xfrm>
            <a:off x="324035" y="1125317"/>
            <a:ext cx="4582160" cy="3442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ритму,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характеру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узгоджувати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рухи,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308598-1785-EA86-CA5A-3A16A3EABB57}"/>
              </a:ext>
            </a:extLst>
          </p:cNvPr>
          <p:cNvSpPr txBox="1"/>
          <p:nvPr/>
        </p:nvSpPr>
        <p:spPr>
          <a:xfrm>
            <a:off x="5195223" y="450185"/>
            <a:ext cx="6556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Музично-рухлива гра «Кольорова доріжка»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7CA919-53E0-05FA-4F15-CFDEE2FCE1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912" y="1125317"/>
            <a:ext cx="7286208" cy="4109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CBE830-EE28-598E-9273-59BB8FEDB65C}"/>
              </a:ext>
            </a:extLst>
          </p:cNvPr>
          <p:cNvSpPr txBox="1"/>
          <p:nvPr/>
        </p:nvSpPr>
        <p:spPr>
          <a:xfrm>
            <a:off x="5852604" y="548906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https://www.youtube.com/watch?v=7xHXcgqFbJI&amp;t=28s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3314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D7FD25-F10C-D1A6-6189-D5B3F02B4845}"/>
              </a:ext>
            </a:extLst>
          </p:cNvPr>
          <p:cNvSpPr txBox="1"/>
          <p:nvPr/>
        </p:nvSpPr>
        <p:spPr>
          <a:xfrm>
            <a:off x="163252" y="1472352"/>
            <a:ext cx="35278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слух,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ритму,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зорову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концентрацію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метричний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8C8886-8483-4EC3-BA89-D41E3E76D555}"/>
              </a:ext>
            </a:extLst>
          </p:cNvPr>
          <p:cNvSpPr txBox="1"/>
          <p:nvPr/>
        </p:nvSpPr>
        <p:spPr>
          <a:xfrm>
            <a:off x="4793235" y="363138"/>
            <a:ext cx="6974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Музично-ритмічна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,,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Музикуємо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B3C61B-2889-48E7-7A7B-6EB6F4C94819}"/>
              </a:ext>
            </a:extLst>
          </p:cNvPr>
          <p:cNvSpPr txBox="1"/>
          <p:nvPr/>
        </p:nvSpPr>
        <p:spPr>
          <a:xfrm>
            <a:off x="5346576" y="620281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https://www.youtube.com/watch?v=ePURVEe84F8&amp;t=17s</a:t>
            </a:r>
            <a:r>
              <a:rPr lang="uk-UA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1" t="31410" r="3483" b="29527"/>
          <a:stretch/>
        </p:blipFill>
        <p:spPr bwMode="auto">
          <a:xfrm>
            <a:off x="4744592" y="1937232"/>
            <a:ext cx="669650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584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6305AD-D11A-6E71-F46E-9D58D6718F69}"/>
              </a:ext>
            </a:extLst>
          </p:cNvPr>
          <p:cNvSpPr txBox="1"/>
          <p:nvPr/>
        </p:nvSpPr>
        <p:spPr>
          <a:xfrm>
            <a:off x="640871" y="2052199"/>
            <a:ext cx="37153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слух,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ритму,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зорову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концентрацію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метричний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слух,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545607-1131-BCBD-073C-CFDF5B98B17D}"/>
              </a:ext>
            </a:extLst>
          </p:cNvPr>
          <p:cNvSpPr txBox="1"/>
          <p:nvPr/>
        </p:nvSpPr>
        <p:spPr>
          <a:xfrm>
            <a:off x="4226611" y="408195"/>
            <a:ext cx="766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Музично-ритмічна</a:t>
            </a:r>
            <a:r>
              <a:rPr lang="ru-RU" sz="24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вправа «Веселі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бубном»</a:t>
            </a: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0AD52B-4174-F1A6-A596-9C0ECD6BDE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97" y="1230073"/>
            <a:ext cx="7402415" cy="4202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285BC6-5E0D-0E75-A92D-E890D9F54169}"/>
              </a:ext>
            </a:extLst>
          </p:cNvPr>
          <p:cNvSpPr txBox="1"/>
          <p:nvPr/>
        </p:nvSpPr>
        <p:spPr>
          <a:xfrm>
            <a:off x="5515252" y="583883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https://www.youtube.com/watch?v=Nd_HHL_6usk&amp;t=5s</a:t>
            </a:r>
            <a:r>
              <a:rPr lang="uk-UA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5724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376FDF-2424-FD2C-78F7-60A2F9A1C794}"/>
              </a:ext>
            </a:extLst>
          </p:cNvPr>
          <p:cNvSpPr txBox="1"/>
          <p:nvPr/>
        </p:nvSpPr>
        <p:spPr>
          <a:xfrm>
            <a:off x="1044286" y="540326"/>
            <a:ext cx="10103428" cy="13273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Елементарне музикування.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CC5437F-7ED9-A1EF-8142-FA4908AD9A1D}"/>
              </a:ext>
            </a:extLst>
          </p:cNvPr>
          <p:cNvSpPr txBox="1">
            <a:spLocks/>
          </p:cNvSpPr>
          <p:nvPr/>
        </p:nvSpPr>
        <p:spPr>
          <a:xfrm>
            <a:off x="632114" y="1867717"/>
            <a:ext cx="10515600" cy="5492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Карла Орфа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86CD28-AC39-6932-08B6-5D34BA09B1D5}"/>
              </a:ext>
            </a:extLst>
          </p:cNvPr>
          <p:cNvSpPr txBox="1"/>
          <p:nvPr/>
        </p:nvSpPr>
        <p:spPr>
          <a:xfrm>
            <a:off x="445078" y="2532022"/>
            <a:ext cx="11746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Карла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побудована на синтезуванні різних видів діяльності (спів, рух, гра на музичному інструменті) за допомогою дитячого музичення.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педагогіки Карла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Варіативність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Комунікативність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суть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Орфпедагогіки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сприяє: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музичних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здібностіей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Самоствердженню особистості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самостійності та свободі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мсилення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67B321-0189-8010-99AD-8BDDBE4F50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446" y="2966295"/>
            <a:ext cx="2639290" cy="3765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3026906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2C12EE-BC7A-4AB5-1ED0-4569149CECD7}"/>
              </a:ext>
            </a:extLst>
          </p:cNvPr>
          <p:cNvSpPr txBox="1"/>
          <p:nvPr/>
        </p:nvSpPr>
        <p:spPr>
          <a:xfrm>
            <a:off x="498763" y="415637"/>
            <a:ext cx="11315701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Карла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наближена до можливостей і інтересів кожної дитини. Його методика стимулює дитяче, індивідуальне та колективне, елементарне музикування.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 імпровізація дітей є основним методом виховання.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1278BC-D52B-0B62-FE34-159FADB6D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14" y="2805978"/>
            <a:ext cx="4714875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BDD2AEB-7C4D-8920-08E6-28EB02B1C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501" y="2722417"/>
            <a:ext cx="3697331" cy="3636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B35522B-CDE2-390D-448A-92902743ED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40" y="2915670"/>
            <a:ext cx="3740461" cy="333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741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0EF8B7-7749-17E4-B42E-FF44978CC5FE}"/>
              </a:ext>
            </a:extLst>
          </p:cNvPr>
          <p:cNvSpPr txBox="1"/>
          <p:nvPr/>
        </p:nvSpPr>
        <p:spPr>
          <a:xfrm>
            <a:off x="4741621" y="456154"/>
            <a:ext cx="7154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Елементарне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музикування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звуком.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Пісенька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,,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Весняні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краплини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6F384C-1EC3-ECC9-C2A9-A77078CC0496}"/>
              </a:ext>
            </a:extLst>
          </p:cNvPr>
          <p:cNvSpPr txBox="1"/>
          <p:nvPr/>
        </p:nvSpPr>
        <p:spPr>
          <a:xfrm>
            <a:off x="449407" y="1597552"/>
            <a:ext cx="38836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звуковисотного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слуху,відчуття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ритму.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3A1F0B-141B-9887-88B3-2F7B5C8D3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296" y="1324101"/>
            <a:ext cx="7530378" cy="4209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13FC26-3B14-6500-FD8C-D8A2A09D3597}"/>
              </a:ext>
            </a:extLst>
          </p:cNvPr>
          <p:cNvSpPr txBox="1"/>
          <p:nvPr/>
        </p:nvSpPr>
        <p:spPr>
          <a:xfrm>
            <a:off x="5666173" y="585658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https://www.youtube.com/watch?v=O3nC8dXDfrI&amp;t=8s</a:t>
            </a:r>
            <a:r>
              <a:rPr lang="uk-UA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0262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12E451-2357-5999-572A-C0CDD2195FF4}"/>
              </a:ext>
            </a:extLst>
          </p:cNvPr>
          <p:cNvSpPr txBox="1"/>
          <p:nvPr/>
        </p:nvSpPr>
        <p:spPr>
          <a:xfrm>
            <a:off x="454713" y="1120676"/>
            <a:ext cx="11442425" cy="39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Музика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дитини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радісних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переживань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відкрити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двері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світ,треба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здібності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перш за все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музичний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слух та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емоційний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відгук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Інакше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музика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своєї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виховної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 Роль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дорослого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якогомога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глибше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зануритися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дитинства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разом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мріють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фантазують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сміються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грають,то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відчуваючи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розуміння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щирість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дорослого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відкривають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таємниці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почуття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емоції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Як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прекрасно -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знайомити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дітей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музикою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використовуючи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незвичні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цікаві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75850C-78B3-0E64-A3F6-5BC01FA9E055}"/>
              </a:ext>
            </a:extLst>
          </p:cNvPr>
          <p:cNvSpPr txBox="1"/>
          <p:nvPr/>
        </p:nvSpPr>
        <p:spPr>
          <a:xfrm>
            <a:off x="1881809" y="298174"/>
            <a:ext cx="8743122" cy="77294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uk-UA" sz="4400" b="1" dirty="0">
                <a:latin typeface="Gabriola" panose="04040605051002020D02" pitchFamily="82" charset="0"/>
              </a:rPr>
              <a:t>Музика в житті дітей дошкільного віку</a:t>
            </a:r>
            <a:endParaRPr lang="ru-RU" sz="4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5726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2A457C-C38A-42C4-4E4F-E6A478D6891C}"/>
              </a:ext>
            </a:extLst>
          </p:cNvPr>
          <p:cNvSpPr txBox="1"/>
          <p:nvPr/>
        </p:nvSpPr>
        <p:spPr>
          <a:xfrm>
            <a:off x="592282" y="1925994"/>
            <a:ext cx="6702136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percussion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музики,що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тіло,як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інструмент,який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щохвилини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percussion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ритму,координації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музичності,імпровізації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DE0DD1-8344-0B68-2048-A9D851EAE29B}"/>
              </a:ext>
            </a:extLst>
          </p:cNvPr>
          <p:cNvSpPr txBox="1"/>
          <p:nvPr/>
        </p:nvSpPr>
        <p:spPr>
          <a:xfrm>
            <a:off x="2787361" y="137453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percussion </a:t>
            </a: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F7E3FF-7D43-9A2C-1EE0-F44C84854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164" y="845339"/>
            <a:ext cx="4125056" cy="58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0145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35659D-A097-78E0-4AEE-C10CA4384A84}"/>
              </a:ext>
            </a:extLst>
          </p:cNvPr>
          <p:cNvSpPr txBox="1"/>
          <p:nvPr/>
        </p:nvSpPr>
        <p:spPr>
          <a:xfrm>
            <a:off x="363682" y="295430"/>
            <a:ext cx="11637818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percussion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організм,стимуляція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тому,що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музично-ритмічних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задіяне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лівої,а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мозку,яка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наше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050555-F42B-2EB3-304B-472C6B1C1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07" y="2179087"/>
            <a:ext cx="9129226" cy="456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651660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7D8A23-E8FB-D08F-A594-55D8BE96DD3D}"/>
              </a:ext>
            </a:extLst>
          </p:cNvPr>
          <p:cNvSpPr txBox="1"/>
          <p:nvPr/>
        </p:nvSpPr>
        <p:spPr>
          <a:xfrm>
            <a:off x="5346753" y="256748"/>
            <a:ext cx="6094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,,</a:t>
            </a:r>
            <a:r>
              <a:rPr lang="ru-RU" sz="2400" b="1" i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Музикуємо</a:t>
            </a:r>
            <a:r>
              <a:rPr lang="ru-RU" sz="24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разом«</a:t>
            </a:r>
          </a:p>
          <a:p>
            <a:pPr algn="ctr"/>
            <a:r>
              <a:rPr lang="ru-RU" sz="24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Body Percussion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564D89-B42B-C891-1944-FFD519FB9EF8}"/>
              </a:ext>
            </a:extLst>
          </p:cNvPr>
          <p:cNvSpPr txBox="1"/>
          <p:nvPr/>
        </p:nvSpPr>
        <p:spPr>
          <a:xfrm>
            <a:off x="303935" y="1251637"/>
            <a:ext cx="356672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метричного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слуху,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музикування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Body Percussion)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4097A2-F60A-DAD9-E02F-85519859B5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904" y="1169933"/>
            <a:ext cx="8015181" cy="4518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602A68-DF1E-0850-5733-D5BA2D59C438}"/>
              </a:ext>
            </a:extLst>
          </p:cNvPr>
          <p:cNvSpPr txBox="1"/>
          <p:nvPr/>
        </p:nvSpPr>
        <p:spPr>
          <a:xfrm>
            <a:off x="5346753" y="589209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https://www.youtube.com/watch?v=VczbzKijAJI&amp;t=36s</a:t>
            </a:r>
            <a:r>
              <a:rPr lang="uk-UA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81011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635E44-6CC2-83F2-D421-C847114714F8}"/>
              </a:ext>
            </a:extLst>
          </p:cNvPr>
          <p:cNvSpPr txBox="1"/>
          <p:nvPr/>
        </p:nvSpPr>
        <p:spPr>
          <a:xfrm>
            <a:off x="434253" y="1292053"/>
            <a:ext cx="11323493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ритмічного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музичні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Але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домашніх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предмети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ложки,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палички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камінці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капронові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пляшечки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коробочки, яки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наповнюють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крупою, горохом,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квасолею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граючи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таких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інструментах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дитина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дитячих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музичних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шумових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інструментах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розвивається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Уміння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передавати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метричну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пульсацію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нескладний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ритмічний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малюнок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ударних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шумових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інструментах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Чуття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ритму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Вміння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ритмічно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виразно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характеру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музичного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твору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Навички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ударних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інструментах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індивідуально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оркестрі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30582F-6321-6C48-765C-F3445F43A9B1}"/>
              </a:ext>
            </a:extLst>
          </p:cNvPr>
          <p:cNvSpPr txBox="1"/>
          <p:nvPr/>
        </p:nvSpPr>
        <p:spPr>
          <a:xfrm>
            <a:off x="1381991" y="372235"/>
            <a:ext cx="1017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 на дитячих музичних інструментах. Домашній оркестр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2792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570821-D7E9-ED3D-72EC-8DBF2CF17CFC}"/>
              </a:ext>
            </a:extLst>
          </p:cNvPr>
          <p:cNvSpPr txBox="1"/>
          <p:nvPr/>
        </p:nvSpPr>
        <p:spPr>
          <a:xfrm>
            <a:off x="5303676" y="428178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Домашній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оркестр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29C21D-EFC6-360B-DA5D-DF13FEB98792}"/>
              </a:ext>
            </a:extLst>
          </p:cNvPr>
          <p:cNvSpPr txBox="1"/>
          <p:nvPr/>
        </p:nvSpPr>
        <p:spPr>
          <a:xfrm>
            <a:off x="439016" y="951398"/>
            <a:ext cx="368910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музикування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звуковидобування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метричну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пульсацію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ударних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інструментах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музикування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E3CD35-0026-04B7-D00A-B503D0AE7A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346" y="951398"/>
            <a:ext cx="7657077" cy="4325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04CB91-78F3-DC3C-A5CB-54BC53C1A8B9}"/>
              </a:ext>
            </a:extLst>
          </p:cNvPr>
          <p:cNvSpPr txBox="1"/>
          <p:nvPr/>
        </p:nvSpPr>
        <p:spPr>
          <a:xfrm>
            <a:off x="5222289" y="5532524"/>
            <a:ext cx="60945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1800" u="sng" kern="10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https://www.youtube.com/watch?v=fTcJB0FXUXk&amp;t=87s</a:t>
            </a:r>
            <a:r>
              <a:rPr lang="uk-UA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20971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396D98-DE24-96A5-2CA2-B44722D3B758}"/>
              </a:ext>
            </a:extLst>
          </p:cNvPr>
          <p:cNvSpPr txBox="1"/>
          <p:nvPr/>
        </p:nvSpPr>
        <p:spPr>
          <a:xfrm>
            <a:off x="186432" y="260046"/>
            <a:ext cx="3161935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музикування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звуковидобування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метричну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пульсацію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ударних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інструментах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музикування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5E9E65-D547-787D-DF3D-628B3668566F}"/>
              </a:ext>
            </a:extLst>
          </p:cNvPr>
          <p:cNvSpPr txBox="1"/>
          <p:nvPr/>
        </p:nvSpPr>
        <p:spPr>
          <a:xfrm>
            <a:off x="4557410" y="260046"/>
            <a:ext cx="642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Шумовий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75AF18-9094-DA97-C86E-197D855EE199}"/>
              </a:ext>
            </a:extLst>
          </p:cNvPr>
          <p:cNvSpPr txBox="1"/>
          <p:nvPr/>
        </p:nvSpPr>
        <p:spPr>
          <a:xfrm>
            <a:off x="5435353" y="612470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https://www.youtube.com/watch?v=F4mwj4G9otA&amp;t=94s</a:t>
            </a:r>
            <a:r>
              <a:rPr lang="uk-UA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31250" r="6875" b="31250"/>
          <a:stretch/>
        </p:blipFill>
        <p:spPr bwMode="auto">
          <a:xfrm>
            <a:off x="4557410" y="1462845"/>
            <a:ext cx="64135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710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AA541B8-B199-1779-1B11-438E4494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5"/>
            <a:ext cx="12192000" cy="68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5927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EE563C-C750-EC12-8B63-4C87A6DBB47C}"/>
              </a:ext>
            </a:extLst>
          </p:cNvPr>
          <p:cNvSpPr txBox="1"/>
          <p:nvPr/>
        </p:nvSpPr>
        <p:spPr>
          <a:xfrm>
            <a:off x="365760" y="830997"/>
            <a:ext cx="10414000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дуже люблять співати.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Треба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дітям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музичного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супроводу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не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слухали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й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вслуховувались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звучання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словосполучень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уміння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легким звуком без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напруження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точно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відтворювати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ритм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пісні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співочі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навички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звукоутворення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дихання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дикція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артикуляція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вчити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виразному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виконанню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тематикою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змістом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пісень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відчуваю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жанрову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основу.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571204-9DC6-C257-9D2D-3626DE7B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468" y="2091303"/>
            <a:ext cx="4668024" cy="4668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675888-CE10-1AFA-B5E1-81666DD4A49B}"/>
              </a:ext>
            </a:extLst>
          </p:cNvPr>
          <p:cNvSpPr txBox="1"/>
          <p:nvPr/>
        </p:nvSpPr>
        <p:spPr>
          <a:xfrm>
            <a:off x="2611120" y="0"/>
            <a:ext cx="719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latin typeface="Gabriola" panose="04040605051002020D02" pitchFamily="82" charset="0"/>
              </a:rPr>
              <a:t>Співи</a:t>
            </a:r>
            <a:endParaRPr lang="ru-RU" sz="4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3067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51B21-EDBB-B2B2-7AAE-751C3AE2F654}"/>
              </a:ext>
            </a:extLst>
          </p:cNvPr>
          <p:cNvSpPr txBox="1"/>
          <p:nvPr/>
        </p:nvSpPr>
        <p:spPr>
          <a:xfrm>
            <a:off x="355600" y="1412240"/>
            <a:ext cx="3803323" cy="333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співати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правильно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ритм та характер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вимовляти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17528C-82D3-221B-0EDE-4ED41604923E}"/>
              </a:ext>
            </a:extLst>
          </p:cNvPr>
          <p:cNvSpPr txBox="1"/>
          <p:nvPr/>
        </p:nvSpPr>
        <p:spPr>
          <a:xfrm>
            <a:off x="4769427" y="361312"/>
            <a:ext cx="661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Пісенька «Доброго ранку»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8DEFD5-D8C7-8828-6594-98C2A23E53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821" y="1114093"/>
            <a:ext cx="7394220" cy="4157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6C27A2-3552-F4DB-0833-03263701F077}"/>
              </a:ext>
            </a:extLst>
          </p:cNvPr>
          <p:cNvSpPr txBox="1"/>
          <p:nvPr/>
        </p:nvSpPr>
        <p:spPr>
          <a:xfrm>
            <a:off x="6001304" y="5479026"/>
            <a:ext cx="516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https://www.youtube.com/watch?v=sFQ_fogL2X0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4234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5A04D6-D9E0-0420-94D6-229D3329D67A}"/>
              </a:ext>
            </a:extLst>
          </p:cNvPr>
          <p:cNvSpPr txBox="1"/>
          <p:nvPr/>
        </p:nvSpPr>
        <p:spPr>
          <a:xfrm>
            <a:off x="355600" y="1412240"/>
            <a:ext cx="3803323" cy="333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співати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правильно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ритм та характер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вимовляти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1709A7-943C-453C-D928-6A43E48582EF}"/>
              </a:ext>
            </a:extLst>
          </p:cNvPr>
          <p:cNvSpPr txBox="1"/>
          <p:nvPr/>
        </p:nvSpPr>
        <p:spPr>
          <a:xfrm>
            <a:off x="4782695" y="522982"/>
            <a:ext cx="6649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Забавлянка</a:t>
            </a:r>
            <a:r>
              <a:rPr lang="ru-RU" sz="24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"Бігла мишка"</a:t>
            </a: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57C284-CA42-D27A-CFF2-BE5F49B7A9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820" y="1422461"/>
            <a:ext cx="7075999" cy="4013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39DC54-40CE-F9BE-A712-71AF8C48B5FC}"/>
              </a:ext>
            </a:extLst>
          </p:cNvPr>
          <p:cNvSpPr txBox="1"/>
          <p:nvPr/>
        </p:nvSpPr>
        <p:spPr>
          <a:xfrm>
            <a:off x="5772705" y="557250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https://www.youtube.com/watch?v=VuwPt6E06t0</a:t>
            </a:r>
            <a:r>
              <a:rPr lang="uk-UA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1646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B371BD-57C0-4F3B-19F1-DD7A5F4035EC}"/>
              </a:ext>
            </a:extLst>
          </p:cNvPr>
          <p:cNvSpPr txBox="1"/>
          <p:nvPr/>
        </p:nvSpPr>
        <p:spPr>
          <a:xfrm>
            <a:off x="2611120" y="0"/>
            <a:ext cx="719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latin typeface="Gabriola" panose="04040605051002020D02" pitchFamily="82" charset="0"/>
              </a:rPr>
              <a:t>Слухання</a:t>
            </a:r>
            <a:endParaRPr lang="ru-RU" sz="4800" b="1" dirty="0">
              <a:latin typeface="Gabriola" panose="04040605051002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A88926-5190-2C86-AB86-DED9B262F74E}"/>
              </a:ext>
            </a:extLst>
          </p:cNvPr>
          <p:cNvSpPr txBox="1"/>
          <p:nvPr/>
        </p:nvSpPr>
        <p:spPr>
          <a:xfrm>
            <a:off x="462280" y="830997"/>
            <a:ext cx="11490960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картина, повинна стати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настрою,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вокальною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грамзапису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записи.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активному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музикограм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4C9A31-A3BD-E66A-D37A-51B075C4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99" y="3139122"/>
            <a:ext cx="7158801" cy="36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5009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105532-0D63-3F00-E4CF-57822B53C542}"/>
              </a:ext>
            </a:extLst>
          </p:cNvPr>
          <p:cNvSpPr txBox="1"/>
          <p:nvPr/>
        </p:nvSpPr>
        <p:spPr>
          <a:xfrm>
            <a:off x="386080" y="193655"/>
            <a:ext cx="11562080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навкруг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виразності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музиці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7B9860-1021-A169-EDAF-2BAFF07D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3804835"/>
            <a:ext cx="5008880" cy="30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1594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7AABFA-E787-A429-95D3-9CAD72291B1D}"/>
              </a:ext>
            </a:extLst>
          </p:cNvPr>
          <p:cNvSpPr txBox="1"/>
          <p:nvPr/>
        </p:nvSpPr>
        <p:spPr>
          <a:xfrm>
            <a:off x="4621040" y="281333"/>
            <a:ext cx="697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Л. В. Бетховен ,,</a:t>
            </a:r>
            <a:r>
              <a:rPr lang="ru-RU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Елізі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793607-7786-4458-8157-08FDD8964ACA}"/>
              </a:ext>
            </a:extLst>
          </p:cNvPr>
          <p:cNvSpPr txBox="1"/>
          <p:nvPr/>
        </p:nvSpPr>
        <p:spPr>
          <a:xfrm>
            <a:off x="433105" y="1631296"/>
            <a:ext cx="388130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музикограми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кульки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м'ячика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E89B2D-BB3F-CBAE-A4F6-39128B15D814}"/>
              </a:ext>
            </a:extLst>
          </p:cNvPr>
          <p:cNvSpPr txBox="1"/>
          <p:nvPr/>
        </p:nvSpPr>
        <p:spPr>
          <a:xfrm>
            <a:off x="5094861" y="565088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https://www.youtube.com/watch?v=GoDt96hU-LQ&amp;t=4s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2" t="31899" r="4869" b="34051"/>
          <a:stretch/>
        </p:blipFill>
        <p:spPr bwMode="auto">
          <a:xfrm>
            <a:off x="5029969" y="1967353"/>
            <a:ext cx="6159412" cy="332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60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9655A0-452C-9466-27CD-E5BDD4CC5B72}"/>
              </a:ext>
            </a:extLst>
          </p:cNvPr>
          <p:cNvSpPr txBox="1"/>
          <p:nvPr/>
        </p:nvSpPr>
        <p:spPr>
          <a:xfrm>
            <a:off x="274319" y="1152957"/>
            <a:ext cx="4297681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Музикограма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крапки,гачки,лінії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вертикальні,горизонтальні,пунктирні,ламані,хвилясті,тощо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D288CD-701C-4E82-01A0-00B11F9DBD9A}"/>
              </a:ext>
            </a:extLst>
          </p:cNvPr>
          <p:cNvSpPr txBox="1"/>
          <p:nvPr/>
        </p:nvSpPr>
        <p:spPr>
          <a:xfrm>
            <a:off x="4958180" y="310293"/>
            <a:ext cx="683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 слухання музики з використанням </a:t>
            </a:r>
            <a:r>
              <a:rPr lang="uk-UA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музикограми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6CA8A9-FA97-E7B5-A573-1EB2C21AA5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996" y="1268367"/>
            <a:ext cx="7230423" cy="4067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A8BCFE-E702-FCDC-026D-C5762991B194}"/>
              </a:ext>
            </a:extLst>
          </p:cNvPr>
          <p:cNvSpPr txBox="1"/>
          <p:nvPr/>
        </p:nvSpPr>
        <p:spPr>
          <a:xfrm>
            <a:off x="5400550" y="5589633"/>
            <a:ext cx="60945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uk-UA" sz="1800" u="sng" kern="10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https://www.youtube.com/watch?v=oLWcAIN28a0&amp;t=25s</a:t>
            </a:r>
            <a:r>
              <a:rPr lang="uk-UA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7043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1182</Words>
  <Application>Microsoft Office PowerPoint</Application>
  <PresentationFormat>Произвольный</PresentationFormat>
  <Paragraphs>103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«Музичні цікавинки для кожної дитинки»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«Музичні цікавинки для кожної дитинки»</dc:title>
  <dc:creator>Діана Нагорна</dc:creator>
  <cp:lastModifiedBy>Пользователь</cp:lastModifiedBy>
  <cp:revision>45</cp:revision>
  <dcterms:created xsi:type="dcterms:W3CDTF">2023-03-24T19:28:44Z</dcterms:created>
  <dcterms:modified xsi:type="dcterms:W3CDTF">2023-05-03T08:39:57Z</dcterms:modified>
</cp:coreProperties>
</file>